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5915-FCFF-4131-B1DC-B7B6F2779931}" type="datetimeFigureOut">
              <a:rPr lang="pt-BR" smtClean="0"/>
              <a:t>09/05/2021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45FA-AC91-4A90-AB8A-D7FE3505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9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5915-FCFF-4131-B1DC-B7B6F2779931}" type="datetimeFigureOut">
              <a:rPr lang="pt-BR" smtClean="0"/>
              <a:t>09/05/2021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45FA-AC91-4A90-AB8A-D7FE3505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903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5915-FCFF-4131-B1DC-B7B6F2779931}" type="datetimeFigureOut">
              <a:rPr lang="pt-BR" smtClean="0"/>
              <a:t>09/05/2021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45FA-AC91-4A90-AB8A-D7FE3505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951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5915-FCFF-4131-B1DC-B7B6F2779931}" type="datetimeFigureOut">
              <a:rPr lang="pt-BR" smtClean="0"/>
              <a:t>09/05/2021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45FA-AC91-4A90-AB8A-D7FE3505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409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5915-FCFF-4131-B1DC-B7B6F2779931}" type="datetimeFigureOut">
              <a:rPr lang="pt-BR" smtClean="0"/>
              <a:t>09/05/2021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45FA-AC91-4A90-AB8A-D7FE3505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44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5915-FCFF-4131-B1DC-B7B6F2779931}" type="datetimeFigureOut">
              <a:rPr lang="pt-BR" smtClean="0"/>
              <a:t>09/05/2021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45FA-AC91-4A90-AB8A-D7FE3505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5674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5915-FCFF-4131-B1DC-B7B6F2779931}" type="datetimeFigureOut">
              <a:rPr lang="pt-BR" smtClean="0"/>
              <a:t>09/05/2021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45FA-AC91-4A90-AB8A-D7FE3505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52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5915-FCFF-4131-B1DC-B7B6F2779931}" type="datetimeFigureOut">
              <a:rPr lang="pt-BR" smtClean="0"/>
              <a:t>09/05/2021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45FA-AC91-4A90-AB8A-D7FE3505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61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5915-FCFF-4131-B1DC-B7B6F2779931}" type="datetimeFigureOut">
              <a:rPr lang="pt-BR" smtClean="0"/>
              <a:t>09/05/2021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45FA-AC91-4A90-AB8A-D7FE3505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94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5915-FCFF-4131-B1DC-B7B6F2779931}" type="datetimeFigureOut">
              <a:rPr lang="pt-BR" smtClean="0"/>
              <a:t>09/05/2021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45FA-AC91-4A90-AB8A-D7FE3505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973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75915-FCFF-4131-B1DC-B7B6F2779931}" type="datetimeFigureOut">
              <a:rPr lang="pt-BR" smtClean="0"/>
              <a:t>09/05/2021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345FA-AC91-4A90-AB8A-D7FE3505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287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5915-FCFF-4131-B1DC-B7B6F2779931}" type="datetimeFigureOut">
              <a:rPr lang="pt-BR" smtClean="0"/>
              <a:t>09/05/2021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345FA-AC91-4A90-AB8A-D7FE3505DE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920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224218"/>
            <a:ext cx="3903293" cy="350774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119" y="105947"/>
            <a:ext cx="3907037" cy="347529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429910" y="2798064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12/04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34908" y="2798064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15/04</a:t>
            </a:r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090" y="299581"/>
            <a:ext cx="3508933" cy="335702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087101" y="287999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18/04</a:t>
            </a:r>
            <a:endParaRPr lang="pt-BR" sz="24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65" y="3731967"/>
            <a:ext cx="3619310" cy="293693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460853" y="5897539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21/04</a:t>
            </a:r>
            <a:endParaRPr lang="pt-BR" sz="24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0630" y="3656602"/>
            <a:ext cx="3590682" cy="3005582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434908" y="589719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24/04</a:t>
            </a:r>
            <a:endParaRPr lang="pt-BR" sz="2400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2033" y="3731967"/>
            <a:ext cx="3272343" cy="2909014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0095025" y="5897198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27/04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2410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" y="0"/>
            <a:ext cx="4182040" cy="36301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70691" y="2753199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30/04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904" y="83972"/>
            <a:ext cx="3645224" cy="346222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888667" y="2753199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02/05</a:t>
            </a:r>
            <a:endParaRPr lang="pt-BR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8629" y="83972"/>
            <a:ext cx="3761993" cy="346222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875255" y="2753199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05/05</a:t>
            </a:r>
            <a:endParaRPr lang="pt-BR" sz="2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691" y="3634847"/>
            <a:ext cx="3810246" cy="322315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091020" y="6032847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08/05</a:t>
            </a:r>
            <a:endParaRPr lang="pt-BR" sz="24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797" y="3590782"/>
            <a:ext cx="3605735" cy="326721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824764" y="5984590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11/05</a:t>
            </a:r>
            <a:endParaRPr lang="pt-BR" sz="2400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1494" y="3700434"/>
            <a:ext cx="3688689" cy="3091977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9875255" y="5984589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14/05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603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969" y="0"/>
            <a:ext cx="3798951" cy="369733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052256" y="2881725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17/05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8788" y="-62641"/>
            <a:ext cx="3901844" cy="3701954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072568" y="2814669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20/05</a:t>
            </a:r>
            <a:endParaRPr lang="pt-BR" sz="2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087" y="29009"/>
            <a:ext cx="3772938" cy="363931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9841766" y="2814668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23/05</a:t>
            </a:r>
            <a:endParaRPr lang="pt-BR" sz="24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185" y="3639313"/>
            <a:ext cx="3454571" cy="315400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57758" y="6063894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26/05</a:t>
            </a:r>
            <a:endParaRPr lang="pt-BR" sz="24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075" y="3591012"/>
            <a:ext cx="3831181" cy="326698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6297204" y="6120064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29/05</a:t>
            </a:r>
            <a:endParaRPr lang="pt-BR" sz="2400" dirty="0"/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8086" y="3645876"/>
            <a:ext cx="3788530" cy="313759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9793280" y="5992316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01/06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054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73" y="-91440"/>
            <a:ext cx="3857708" cy="361429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21464" y="2755340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04/06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313" y="0"/>
            <a:ext cx="3822383" cy="369417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733192" y="2846779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07/06</a:t>
            </a:r>
            <a:endParaRPr lang="pt-BR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479" y="77963"/>
            <a:ext cx="3750654" cy="353633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9651918" y="2770579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10/06</a:t>
            </a:r>
            <a:endParaRPr lang="pt-BR" sz="2400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903" y="3694176"/>
            <a:ext cx="3848315" cy="3151626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050840" y="6065649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13/06</a:t>
            </a:r>
            <a:endParaRPr lang="pt-BR" sz="24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565" y="3655680"/>
            <a:ext cx="3604361" cy="3202320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458504" y="6065649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16/06</a:t>
            </a:r>
            <a:endParaRPr lang="pt-BR" sz="24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6272" y="3694176"/>
            <a:ext cx="3811916" cy="3134528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9651917" y="6065648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19/06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6852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41" y="0"/>
            <a:ext cx="3955923" cy="374771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537885" y="282867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22/06</a:t>
            </a:r>
            <a:endParaRPr lang="pt-BR" sz="24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776" y="82105"/>
            <a:ext cx="3715512" cy="3537477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031181" y="2828671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25/06</a:t>
            </a:r>
            <a:endParaRPr lang="pt-BR" sz="24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1" y="114785"/>
            <a:ext cx="3852672" cy="351814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741" y="3632930"/>
            <a:ext cx="3882771" cy="322507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0119828" y="2752471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28/06</a:t>
            </a:r>
            <a:endParaRPr lang="pt-BR" sz="24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289516" y="6058356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01/07</a:t>
            </a:r>
            <a:endParaRPr lang="pt-BR" sz="2400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8808" y="3619582"/>
            <a:ext cx="3831336" cy="3216344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709660" y="59044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04/07</a:t>
            </a:r>
            <a:endParaRPr lang="pt-BR" sz="24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9896" y="3632930"/>
            <a:ext cx="3645028" cy="3111027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10171061" y="5904482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07/07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0478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52" y="67189"/>
            <a:ext cx="2349703" cy="22805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5070" y="100784"/>
            <a:ext cx="2237090" cy="2157025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349222" y="1680519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05/05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786801" y="1773882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08/05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284" y="91902"/>
            <a:ext cx="2208494" cy="2157025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6249261" y="176221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11/05</a:t>
            </a:r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3758" y="34238"/>
            <a:ext cx="2344489" cy="2280593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8290650" y="176221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14/05</a:t>
            </a:r>
            <a:endParaRPr lang="pt-BR" dirty="0"/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8569" y="25999"/>
            <a:ext cx="2128194" cy="228947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10724932" y="1762211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17/05</a:t>
            </a:r>
            <a:endParaRPr lang="pt-BR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4333" y="2346474"/>
            <a:ext cx="2282139" cy="1992807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1112279" y="384230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20/05</a:t>
            </a:r>
            <a:endParaRPr lang="pt-BR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9461" y="2376276"/>
            <a:ext cx="2201667" cy="1979481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3582359" y="3953473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23/05</a:t>
            </a:r>
            <a:endParaRPr lang="pt-BR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82108" y="2347783"/>
            <a:ext cx="2134238" cy="1950308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5777971" y="3928759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26/05</a:t>
            </a:r>
            <a:endParaRPr lang="pt-BR" dirty="0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4473" y="2338236"/>
            <a:ext cx="2233224" cy="1984569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58569" y="2379542"/>
            <a:ext cx="1988687" cy="1918549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8224746" y="3901449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29/05</a:t>
            </a:r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0514288" y="3842307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01/06</a:t>
            </a:r>
            <a:endParaRPr lang="pt-BR" dirty="0"/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4333" y="4481384"/>
            <a:ext cx="2448786" cy="2227948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993735" y="616057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04/06</a:t>
            </a:r>
            <a:endParaRPr lang="pt-BR" dirty="0"/>
          </a:p>
        </p:txBody>
      </p:sp>
      <p:pic>
        <p:nvPicPr>
          <p:cNvPr id="30" name="Imagem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73068" y="4474224"/>
            <a:ext cx="2080357" cy="2235108"/>
          </a:xfrm>
          <a:prstGeom prst="rect">
            <a:avLst/>
          </a:prstGeom>
        </p:spPr>
      </p:pic>
      <p:sp>
        <p:nvSpPr>
          <p:cNvPr id="31" name="CaixaDeTexto 30"/>
          <p:cNvSpPr txBox="1"/>
          <p:nvPr/>
        </p:nvSpPr>
        <p:spPr>
          <a:xfrm>
            <a:off x="3489038" y="6160574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07/06</a:t>
            </a:r>
            <a:endParaRPr lang="pt-BR" dirty="0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77188" y="4542668"/>
            <a:ext cx="2223186" cy="2166664"/>
          </a:xfrm>
          <a:prstGeom prst="rect">
            <a:avLst/>
          </a:prstGeom>
        </p:spPr>
      </p:pic>
      <p:sp>
        <p:nvSpPr>
          <p:cNvPr id="34" name="CaixaDeTexto 33"/>
          <p:cNvSpPr txBox="1"/>
          <p:nvPr/>
        </p:nvSpPr>
        <p:spPr>
          <a:xfrm>
            <a:off x="6079839" y="6159245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10/06</a:t>
            </a:r>
            <a:endParaRPr lang="pt-BR" dirty="0"/>
          </a:p>
        </p:txBody>
      </p:sp>
      <p:pic>
        <p:nvPicPr>
          <p:cNvPr id="35" name="Imagem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93645" y="4542668"/>
            <a:ext cx="2274602" cy="2194211"/>
          </a:xfrm>
          <a:prstGeom prst="rect">
            <a:avLst/>
          </a:prstGeom>
        </p:spPr>
      </p:pic>
      <p:sp>
        <p:nvSpPr>
          <p:cNvPr id="36" name="CaixaDeTexto 35"/>
          <p:cNvSpPr txBox="1"/>
          <p:nvPr/>
        </p:nvSpPr>
        <p:spPr>
          <a:xfrm>
            <a:off x="8199829" y="6159245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13/06</a:t>
            </a:r>
            <a:endParaRPr lang="pt-BR" dirty="0"/>
          </a:p>
        </p:txBody>
      </p:sp>
      <p:pic>
        <p:nvPicPr>
          <p:cNvPr id="39" name="Imagem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961518" y="4542668"/>
            <a:ext cx="1986941" cy="2166664"/>
          </a:xfrm>
          <a:prstGeom prst="rect">
            <a:avLst/>
          </a:prstGeom>
        </p:spPr>
      </p:pic>
      <p:sp>
        <p:nvSpPr>
          <p:cNvPr id="40" name="CaixaDeTexto 39"/>
          <p:cNvSpPr txBox="1"/>
          <p:nvPr/>
        </p:nvSpPr>
        <p:spPr>
          <a:xfrm>
            <a:off x="10583732" y="6155952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16/06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99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45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44</cp:revision>
  <dcterms:created xsi:type="dcterms:W3CDTF">2021-04-15T01:27:56Z</dcterms:created>
  <dcterms:modified xsi:type="dcterms:W3CDTF">2021-05-10T00:25:13Z</dcterms:modified>
</cp:coreProperties>
</file>